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30E57-DC87-47F2-9800-3F9AA935C450}" v="14" dt="2024-01-09T14:31:42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sch Noah" userId="54d33493-6481-4148-be1b-392d4b4be02b" providerId="ADAL" clId="{AFA30E57-DC87-47F2-9800-3F9AA935C450}"/>
    <pc:docChg chg="undo custSel addSld delSld modSld">
      <pc:chgData name="Gertsch Noah" userId="54d33493-6481-4148-be1b-392d4b4be02b" providerId="ADAL" clId="{AFA30E57-DC87-47F2-9800-3F9AA935C450}" dt="2024-01-09T14:38:24.947" v="514" actId="1076"/>
      <pc:docMkLst>
        <pc:docMk/>
      </pc:docMkLst>
      <pc:sldChg chg="addSp modSp mod modTransition modNotesTx">
        <pc:chgData name="Gertsch Noah" userId="54d33493-6481-4148-be1b-392d4b4be02b" providerId="ADAL" clId="{AFA30E57-DC87-47F2-9800-3F9AA935C450}" dt="2024-01-09T14:38:24.947" v="514" actId="1076"/>
        <pc:sldMkLst>
          <pc:docMk/>
          <pc:sldMk cId="1715773725" sldId="256"/>
        </pc:sldMkLst>
        <pc:picChg chg="add mod ord">
          <ac:chgData name="Gertsch Noah" userId="54d33493-6481-4148-be1b-392d4b4be02b" providerId="ADAL" clId="{AFA30E57-DC87-47F2-9800-3F9AA935C450}" dt="2024-01-09T14:38:24.947" v="514" actId="1076"/>
          <ac:picMkLst>
            <pc:docMk/>
            <pc:sldMk cId="1715773725" sldId="256"/>
            <ac:picMk id="5" creationId="{7A020487-0534-40E8-7A29-7F402C2F9C1E}"/>
          </ac:picMkLst>
        </pc:picChg>
      </pc:sldChg>
      <pc:sldChg chg="addSp delSp modSp new mod modTransition modNotesTx">
        <pc:chgData name="Gertsch Noah" userId="54d33493-6481-4148-be1b-392d4b4be02b" providerId="ADAL" clId="{AFA30E57-DC87-47F2-9800-3F9AA935C450}" dt="2024-01-09T14:26:32.264" v="475" actId="20577"/>
        <pc:sldMkLst>
          <pc:docMk/>
          <pc:sldMk cId="1907954252" sldId="257"/>
        </pc:sldMkLst>
        <pc:spChg chg="mod">
          <ac:chgData name="Gertsch Noah" userId="54d33493-6481-4148-be1b-392d4b4be02b" providerId="ADAL" clId="{AFA30E57-DC87-47F2-9800-3F9AA935C450}" dt="2024-01-09T12:25:16.394" v="3"/>
          <ac:spMkLst>
            <pc:docMk/>
            <pc:sldMk cId="1907954252" sldId="257"/>
            <ac:spMk id="2" creationId="{2AE2D9D4-FB4B-5976-2D6B-0626C0EA7AA1}"/>
          </ac:spMkLst>
        </pc:spChg>
        <pc:spChg chg="del">
          <ac:chgData name="Gertsch Noah" userId="54d33493-6481-4148-be1b-392d4b4be02b" providerId="ADAL" clId="{AFA30E57-DC87-47F2-9800-3F9AA935C450}" dt="2024-01-09T12:25:20.008" v="4" actId="478"/>
          <ac:spMkLst>
            <pc:docMk/>
            <pc:sldMk cId="1907954252" sldId="257"/>
            <ac:spMk id="3" creationId="{6A12C45C-703E-8935-EC4F-421520947CD9}"/>
          </ac:spMkLst>
        </pc:spChg>
        <pc:spChg chg="del mod">
          <ac:chgData name="Gertsch Noah" userId="54d33493-6481-4148-be1b-392d4b4be02b" providerId="ADAL" clId="{AFA30E57-DC87-47F2-9800-3F9AA935C450}" dt="2024-01-09T12:25:51.773" v="7"/>
          <ac:spMkLst>
            <pc:docMk/>
            <pc:sldMk cId="1907954252" sldId="257"/>
            <ac:spMk id="4" creationId="{ED462F22-7A55-B9BC-9705-75D01633AED7}"/>
          </ac:spMkLst>
        </pc:spChg>
        <pc:spChg chg="add mod">
          <ac:chgData name="Gertsch Noah" userId="54d33493-6481-4148-be1b-392d4b4be02b" providerId="ADAL" clId="{AFA30E57-DC87-47F2-9800-3F9AA935C450}" dt="2024-01-09T12:27:31.011" v="51" actId="5793"/>
          <ac:spMkLst>
            <pc:docMk/>
            <pc:sldMk cId="1907954252" sldId="257"/>
            <ac:spMk id="8" creationId="{560D6673-B2E4-AEC8-4560-098C3BAD98D2}"/>
          </ac:spMkLst>
        </pc:spChg>
        <pc:picChg chg="add del mod">
          <ac:chgData name="Gertsch Noah" userId="54d33493-6481-4148-be1b-392d4b4be02b" providerId="ADAL" clId="{AFA30E57-DC87-47F2-9800-3F9AA935C450}" dt="2024-01-09T12:25:57.511" v="14" actId="478"/>
          <ac:picMkLst>
            <pc:docMk/>
            <pc:sldMk cId="1907954252" sldId="257"/>
            <ac:picMk id="6" creationId="{2CFE9343-73F7-CB97-DEFA-E5ABFF6AE4C8}"/>
          </ac:picMkLst>
        </pc:picChg>
      </pc:sldChg>
      <pc:sldChg chg="addSp delSp modSp new mod modTransition modNotesTx">
        <pc:chgData name="Gertsch Noah" userId="54d33493-6481-4148-be1b-392d4b4be02b" providerId="ADAL" clId="{AFA30E57-DC87-47F2-9800-3F9AA935C450}" dt="2024-01-09T14:26:04.676" v="471" actId="20577"/>
        <pc:sldMkLst>
          <pc:docMk/>
          <pc:sldMk cId="784245823" sldId="258"/>
        </pc:sldMkLst>
        <pc:spChg chg="mod">
          <ac:chgData name="Gertsch Noah" userId="54d33493-6481-4148-be1b-392d4b4be02b" providerId="ADAL" clId="{AFA30E57-DC87-47F2-9800-3F9AA935C450}" dt="2024-01-09T12:28:26.632" v="55"/>
          <ac:spMkLst>
            <pc:docMk/>
            <pc:sldMk cId="784245823" sldId="258"/>
            <ac:spMk id="2" creationId="{BB029BFC-EE65-A3F7-846C-058593154C49}"/>
          </ac:spMkLst>
        </pc:spChg>
        <pc:spChg chg="del">
          <ac:chgData name="Gertsch Noah" userId="54d33493-6481-4148-be1b-392d4b4be02b" providerId="ADAL" clId="{AFA30E57-DC87-47F2-9800-3F9AA935C450}" dt="2024-01-09T12:30:03.552" v="56"/>
          <ac:spMkLst>
            <pc:docMk/>
            <pc:sldMk cId="784245823" sldId="258"/>
            <ac:spMk id="3" creationId="{60312FDF-2D46-503C-3708-3337B1E76576}"/>
          </ac:spMkLst>
        </pc:spChg>
        <pc:spChg chg="add mod">
          <ac:chgData name="Gertsch Noah" userId="54d33493-6481-4148-be1b-392d4b4be02b" providerId="ADAL" clId="{AFA30E57-DC87-47F2-9800-3F9AA935C450}" dt="2024-01-09T12:30:50.933" v="67" actId="1076"/>
          <ac:spMkLst>
            <pc:docMk/>
            <pc:sldMk cId="784245823" sldId="258"/>
            <ac:spMk id="6" creationId="{870236D7-C588-F8B1-3F7D-1532FBAACD4A}"/>
          </ac:spMkLst>
        </pc:spChg>
        <pc:picChg chg="add mod">
          <ac:chgData name="Gertsch Noah" userId="54d33493-6481-4148-be1b-392d4b4be02b" providerId="ADAL" clId="{AFA30E57-DC87-47F2-9800-3F9AA935C450}" dt="2024-01-09T12:30:07.950" v="60" actId="1076"/>
          <ac:picMkLst>
            <pc:docMk/>
            <pc:sldMk cId="784245823" sldId="258"/>
            <ac:picMk id="5" creationId="{A33BD35C-EA94-1A3A-20CF-E9EB8D897037}"/>
          </ac:picMkLst>
        </pc:picChg>
      </pc:sldChg>
      <pc:sldChg chg="modSp new mod modTransition modNotesTx">
        <pc:chgData name="Gertsch Noah" userId="54d33493-6481-4148-be1b-392d4b4be02b" providerId="ADAL" clId="{AFA30E57-DC87-47F2-9800-3F9AA935C450}" dt="2024-01-09T14:25:46.290" v="444" actId="20577"/>
        <pc:sldMkLst>
          <pc:docMk/>
          <pc:sldMk cId="1609812232" sldId="259"/>
        </pc:sldMkLst>
        <pc:spChg chg="mod">
          <ac:chgData name="Gertsch Noah" userId="54d33493-6481-4148-be1b-392d4b4be02b" providerId="ADAL" clId="{AFA30E57-DC87-47F2-9800-3F9AA935C450}" dt="2024-01-09T12:31:05.492" v="71"/>
          <ac:spMkLst>
            <pc:docMk/>
            <pc:sldMk cId="1609812232" sldId="259"/>
            <ac:spMk id="2" creationId="{D12F0348-C8D1-1495-74AF-6ED51BA64956}"/>
          </ac:spMkLst>
        </pc:spChg>
        <pc:spChg chg="mod">
          <ac:chgData name="Gertsch Noah" userId="54d33493-6481-4148-be1b-392d4b4be02b" providerId="ADAL" clId="{AFA30E57-DC87-47F2-9800-3F9AA935C450}" dt="2024-01-09T12:32:55.091" v="99" actId="113"/>
          <ac:spMkLst>
            <pc:docMk/>
            <pc:sldMk cId="1609812232" sldId="259"/>
            <ac:spMk id="3" creationId="{E7C90F4D-6342-5F04-A502-6A94F6E68811}"/>
          </ac:spMkLst>
        </pc:spChg>
      </pc:sldChg>
      <pc:sldChg chg="addSp delSp modSp new mod modTransition modNotesTx">
        <pc:chgData name="Gertsch Noah" userId="54d33493-6481-4148-be1b-392d4b4be02b" providerId="ADAL" clId="{AFA30E57-DC87-47F2-9800-3F9AA935C450}" dt="2024-01-09T14:25:50.633" v="448" actId="20577"/>
        <pc:sldMkLst>
          <pc:docMk/>
          <pc:sldMk cId="3395956379" sldId="260"/>
        </pc:sldMkLst>
        <pc:spChg chg="mod">
          <ac:chgData name="Gertsch Noah" userId="54d33493-6481-4148-be1b-392d4b4be02b" providerId="ADAL" clId="{AFA30E57-DC87-47F2-9800-3F9AA935C450}" dt="2024-01-09T12:33:12.851" v="104" actId="14100"/>
          <ac:spMkLst>
            <pc:docMk/>
            <pc:sldMk cId="3395956379" sldId="260"/>
            <ac:spMk id="2" creationId="{59647FC3-60C2-7C02-F152-AE52F8BBC032}"/>
          </ac:spMkLst>
        </pc:spChg>
        <pc:spChg chg="del mod">
          <ac:chgData name="Gertsch Noah" userId="54d33493-6481-4148-be1b-392d4b4be02b" providerId="ADAL" clId="{AFA30E57-DC87-47F2-9800-3F9AA935C450}" dt="2024-01-09T12:34:35.107" v="289"/>
          <ac:spMkLst>
            <pc:docMk/>
            <pc:sldMk cId="3395956379" sldId="260"/>
            <ac:spMk id="3" creationId="{DF2FC73C-BA0E-97B6-761A-AD2B33F3C395}"/>
          </ac:spMkLst>
        </pc:spChg>
        <pc:picChg chg="add mod">
          <ac:chgData name="Gertsch Noah" userId="54d33493-6481-4148-be1b-392d4b4be02b" providerId="ADAL" clId="{AFA30E57-DC87-47F2-9800-3F9AA935C450}" dt="2024-01-09T12:34:47.287" v="296" actId="962"/>
          <ac:picMkLst>
            <pc:docMk/>
            <pc:sldMk cId="3395956379" sldId="260"/>
            <ac:picMk id="5" creationId="{A91EC248-F6C8-0C61-865D-CD37D277CF23}"/>
          </ac:picMkLst>
        </pc:picChg>
      </pc:sldChg>
      <pc:sldChg chg="addSp modSp new mod modTransition modNotesTx">
        <pc:chgData name="Gertsch Noah" userId="54d33493-6481-4148-be1b-392d4b4be02b" providerId="ADAL" clId="{AFA30E57-DC87-47F2-9800-3F9AA935C450}" dt="2024-01-09T14:25:56.201" v="458" actId="20577"/>
        <pc:sldMkLst>
          <pc:docMk/>
          <pc:sldMk cId="1185217307" sldId="261"/>
        </pc:sldMkLst>
        <pc:spChg chg="mod">
          <ac:chgData name="Gertsch Noah" userId="54d33493-6481-4148-be1b-392d4b4be02b" providerId="ADAL" clId="{AFA30E57-DC87-47F2-9800-3F9AA935C450}" dt="2024-01-09T12:35:13.122" v="300"/>
          <ac:spMkLst>
            <pc:docMk/>
            <pc:sldMk cId="1185217307" sldId="261"/>
            <ac:spMk id="2" creationId="{D89850D6-4BE1-5B56-4ECD-53457BD66FD4}"/>
          </ac:spMkLst>
        </pc:spChg>
        <pc:spChg chg="mod">
          <ac:chgData name="Gertsch Noah" userId="54d33493-6481-4148-be1b-392d4b4be02b" providerId="ADAL" clId="{AFA30E57-DC87-47F2-9800-3F9AA935C450}" dt="2024-01-09T14:10:06.515" v="419" actId="20577"/>
          <ac:spMkLst>
            <pc:docMk/>
            <pc:sldMk cId="1185217307" sldId="261"/>
            <ac:spMk id="3" creationId="{A5131200-AD4C-B795-1D16-44C2C31AB56E}"/>
          </ac:spMkLst>
        </pc:spChg>
        <pc:picChg chg="add mod">
          <ac:chgData name="Gertsch Noah" userId="54d33493-6481-4148-be1b-392d4b4be02b" providerId="ADAL" clId="{AFA30E57-DC87-47F2-9800-3F9AA935C450}" dt="2024-01-09T12:35:51.914" v="326" actId="1076"/>
          <ac:picMkLst>
            <pc:docMk/>
            <pc:sldMk cId="1185217307" sldId="261"/>
            <ac:picMk id="5" creationId="{789322F6-FAF5-748E-2F0D-FC6B0B897EBC}"/>
          </ac:picMkLst>
        </pc:picChg>
      </pc:sldChg>
      <pc:sldChg chg="addSp modSp new mod modTransition modNotesTx">
        <pc:chgData name="Gertsch Noah" userId="54d33493-6481-4148-be1b-392d4b4be02b" providerId="ADAL" clId="{AFA30E57-DC87-47F2-9800-3F9AA935C450}" dt="2024-01-09T14:35:05.952" v="504" actId="1076"/>
        <pc:sldMkLst>
          <pc:docMk/>
          <pc:sldMk cId="4017362183" sldId="262"/>
        </pc:sldMkLst>
        <pc:spChg chg="mod">
          <ac:chgData name="Gertsch Noah" userId="54d33493-6481-4148-be1b-392d4b4be02b" providerId="ADAL" clId="{AFA30E57-DC87-47F2-9800-3F9AA935C450}" dt="2024-01-09T12:36:30.807" v="330"/>
          <ac:spMkLst>
            <pc:docMk/>
            <pc:sldMk cId="4017362183" sldId="262"/>
            <ac:spMk id="2" creationId="{0FEA7AE3-3210-E2E0-F4A7-F8789EAEDE36}"/>
          </ac:spMkLst>
        </pc:spChg>
        <pc:spChg chg="mod">
          <ac:chgData name="Gertsch Noah" userId="54d33493-6481-4148-be1b-392d4b4be02b" providerId="ADAL" clId="{AFA30E57-DC87-47F2-9800-3F9AA935C450}" dt="2024-01-09T12:38:26.111" v="410" actId="20577"/>
          <ac:spMkLst>
            <pc:docMk/>
            <pc:sldMk cId="4017362183" sldId="262"/>
            <ac:spMk id="3" creationId="{95628003-4754-8965-02B8-5DDE4613F4FE}"/>
          </ac:spMkLst>
        </pc:spChg>
        <pc:picChg chg="add mod">
          <ac:chgData name="Gertsch Noah" userId="54d33493-6481-4148-be1b-392d4b4be02b" providerId="ADAL" clId="{AFA30E57-DC87-47F2-9800-3F9AA935C450}" dt="2024-01-09T14:35:05.952" v="504" actId="1076"/>
          <ac:picMkLst>
            <pc:docMk/>
            <pc:sldMk cId="4017362183" sldId="262"/>
            <ac:picMk id="5" creationId="{DCA609D6-7B9E-FEAC-C50E-74982DFA3D89}"/>
          </ac:picMkLst>
        </pc:picChg>
      </pc:sldChg>
      <pc:sldChg chg="new del">
        <pc:chgData name="Gertsch Noah" userId="54d33493-6481-4148-be1b-392d4b4be02b" providerId="ADAL" clId="{AFA30E57-DC87-47F2-9800-3F9AA935C450}" dt="2024-01-09T12:38:41.813" v="411" actId="2696"/>
        <pc:sldMkLst>
          <pc:docMk/>
          <pc:sldMk cId="328457289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4FE1-C11A-4EE3-B7EC-721F2D1C5D35}" type="datetimeFigureOut">
              <a:rPr lang="de-CH" smtClean="0"/>
              <a:t>09.01.2024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41D0-A5FF-49E9-8419-CDB78B62F9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4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Chris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721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41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Krisi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296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283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063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Krisi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0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41D0-A5FF-49E9-8419-CDB78B62F96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37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A020487-0534-40E8-7A29-7F402C2F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80" y="1503393"/>
            <a:ext cx="6129557" cy="3444811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433219-E3D1-0ED7-F702-50BD0B638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Port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08465B-DCC9-19A7-A265-10B162398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Noah Gertsch und Kristian Heuberger</a:t>
            </a:r>
          </a:p>
        </p:txBody>
      </p:sp>
    </p:spTree>
    <p:extLst>
      <p:ext uri="{BB962C8B-B14F-4D97-AF65-F5344CB8AC3E}">
        <p14:creationId xmlns:p14="http://schemas.microsoft.com/office/powerpoint/2010/main" val="17157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D9D4-FB4B-5976-2D6B-0626C0EA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sind Ports?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0D6673-B2E4-AEC8-4560-098C3BAD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057401"/>
            <a:ext cx="11277600" cy="4024125"/>
          </a:xfrm>
        </p:spPr>
        <p:txBody>
          <a:bodyPr/>
          <a:lstStyle/>
          <a:p>
            <a:r>
              <a:rPr lang="de-CH" dirty="0"/>
              <a:t>Numerische Kanäle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Austausch zwischen Anwendungen oder Diensten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79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9BFC-EE65-A3F7-846C-05859315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 Port im Bezug auf einer IP-Adresse?</a:t>
            </a:r>
            <a:endParaRPr lang="de-CH" dirty="0"/>
          </a:p>
        </p:txBody>
      </p:sp>
      <p:pic>
        <p:nvPicPr>
          <p:cNvPr id="5" name="Inhaltsplatzhalter 4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A33BD35C-EA94-1A3A-20CF-E9EB8D897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4449" y="2978305"/>
            <a:ext cx="5461751" cy="281130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0236D7-C588-F8B1-3F7D-1532FBAACD4A}"/>
              </a:ext>
            </a:extLst>
          </p:cNvPr>
          <p:cNvSpPr txBox="1"/>
          <p:nvPr/>
        </p:nvSpPr>
        <p:spPr>
          <a:xfrm>
            <a:off x="288758" y="4014627"/>
            <a:ext cx="458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Datenverkehr an richtige Anwendung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42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F0348-C8D1-1495-74AF-6ED51BA6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 definiert die Ports?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C90F4D-6342-5F04-A502-6A94F6E6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Assigned Numbers Authority (IANA) </a:t>
            </a:r>
          </a:p>
          <a:p>
            <a:endParaRPr lang="de-CH" dirty="0"/>
          </a:p>
          <a:p>
            <a:r>
              <a:rPr lang="de-DE" dirty="0"/>
              <a:t>Bekannten Ports (0 bis 1023)</a:t>
            </a:r>
          </a:p>
          <a:p>
            <a:r>
              <a:rPr lang="de-DE" dirty="0"/>
              <a:t>Registrierten Ports (1024 bis 49.151)</a:t>
            </a:r>
          </a:p>
          <a:p>
            <a:r>
              <a:rPr lang="de-DE" dirty="0"/>
              <a:t>Privaten Ports (49.152 bis </a:t>
            </a:r>
            <a:r>
              <a:rPr lang="de-DE" b="1" dirty="0"/>
              <a:t>65.535</a:t>
            </a:r>
            <a:r>
              <a:rPr lang="de-DE" dirty="0"/>
              <a:t>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98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7FC3-60C2-7C02-F152-AE52F8BB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1" y="764373"/>
            <a:ext cx="8987589" cy="1293028"/>
          </a:xfrm>
        </p:spPr>
        <p:txBody>
          <a:bodyPr/>
          <a:lstStyle/>
          <a:p>
            <a:r>
              <a:rPr lang="de-DE" dirty="0"/>
              <a:t>Was sind die gängigsten Ports?</a:t>
            </a:r>
            <a:endParaRPr lang="de-CH" dirty="0"/>
          </a:p>
        </p:txBody>
      </p:sp>
      <p:pic>
        <p:nvPicPr>
          <p:cNvPr id="5" name="Inhaltsplatzhalter 4" descr="Ein Bild, das Text, Screenshot, Schrift, Zahl enthält.">
            <a:extLst>
              <a:ext uri="{FF2B5EF4-FFF2-40B4-BE49-F238E27FC236}">
                <a16:creationId xmlns:a16="http://schemas.microsoft.com/office/drawing/2014/main" id="{A91EC248-F6C8-0C61-865D-CD37D277C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886" y="1776664"/>
            <a:ext cx="8070683" cy="4797650"/>
          </a:xfrm>
        </p:spPr>
      </p:pic>
    </p:spTree>
    <p:extLst>
      <p:ext uri="{BB962C8B-B14F-4D97-AF65-F5344CB8AC3E}">
        <p14:creationId xmlns:p14="http://schemas.microsoft.com/office/powerpoint/2010/main" val="33959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850D6-4BE1-5B56-4ECD-53457BD6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welchem OSI-Layer sind Ports definiert?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131200-AD4C-B795-1D16-44C2C31A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OSI-Layer 4</a:t>
            </a:r>
          </a:p>
        </p:txBody>
      </p:sp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89322F6-FAF5-748E-2F0D-FC6B0B897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88" y="2194560"/>
            <a:ext cx="4272502" cy="42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A7AE3-3210-E2E0-F4A7-F8789EAE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Port Forwarding?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628003-4754-8965-02B8-5DDE4613F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Daten zwischen öffentlichen und Privat Netzwerken.</a:t>
            </a:r>
          </a:p>
          <a:p>
            <a:endParaRPr lang="de-CH" dirty="0"/>
          </a:p>
          <a:p>
            <a:r>
              <a:rPr lang="de-CH" dirty="0"/>
              <a:t>Router oder FW</a:t>
            </a:r>
          </a:p>
        </p:txBody>
      </p:sp>
      <p:pic>
        <p:nvPicPr>
          <p:cNvPr id="5" name="Grafik 4" descr="Ein Bild, das Text, Screenshot, Multimedia, Betriebssystem enthält.&#10;&#10;Automatisch generierte Beschreibung">
            <a:extLst>
              <a:ext uri="{FF2B5EF4-FFF2-40B4-BE49-F238E27FC236}">
                <a16:creationId xmlns:a16="http://schemas.microsoft.com/office/drawing/2014/main" id="{DCA609D6-7B9E-FEAC-C50E-74982DFA3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64" y="3013911"/>
            <a:ext cx="6833936" cy="38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621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108</Words>
  <Application>Microsoft Office PowerPoint</Application>
  <PresentationFormat>Breitbild</PresentationFormat>
  <Paragraphs>36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Kondensstreifen</vt:lpstr>
      <vt:lpstr>Port</vt:lpstr>
      <vt:lpstr>Was sind Ports?</vt:lpstr>
      <vt:lpstr>Was ist ein Port im Bezug auf einer IP-Adresse?</vt:lpstr>
      <vt:lpstr>Wer definiert die Ports?</vt:lpstr>
      <vt:lpstr>Was sind die gängigsten Ports?</vt:lpstr>
      <vt:lpstr>Auf welchem OSI-Layer sind Ports definiert?</vt:lpstr>
      <vt:lpstr>Was ist Port Forwarding?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</dc:title>
  <dc:creator>Gertsch Noah</dc:creator>
  <cp:lastModifiedBy>Gertsch Noah</cp:lastModifiedBy>
  <cp:revision>1</cp:revision>
  <dcterms:created xsi:type="dcterms:W3CDTF">2024-01-09T12:22:55Z</dcterms:created>
  <dcterms:modified xsi:type="dcterms:W3CDTF">2024-01-09T14:38:27Z</dcterms:modified>
</cp:coreProperties>
</file>